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24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945" y="4953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yourself and ask about others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0700" y="3886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verbs </a:t>
            </a:r>
            <a:r>
              <a:rPr lang="en-US" sz="2800" dirty="0" err="1" smtClean="0">
                <a:latin typeface="Kristen ITC" pitchFamily="66" charset="0"/>
              </a:rPr>
              <a:t>avoir</a:t>
            </a:r>
            <a:r>
              <a:rPr lang="en-US" sz="2800" dirty="0" smtClean="0">
                <a:latin typeface="Kristen ITC" pitchFamily="66" charset="0"/>
              </a:rPr>
              <a:t> and </a:t>
            </a:r>
            <a:r>
              <a:rPr lang="en-US" sz="2800" dirty="0" err="1" smtClean="0">
                <a:latin typeface="Kristen ITC" pitchFamily="66" charset="0"/>
              </a:rPr>
              <a:t>être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945" y="6048517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Agree or disagree with someone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0122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Review </a:t>
            </a:r>
            <a:r>
              <a:rPr lang="en-US" sz="2800" smtClean="0">
                <a:latin typeface="Kristen ITC" pitchFamily="66" charset="0"/>
              </a:rPr>
              <a:t>adjective agreement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35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89</cp:revision>
  <dcterms:created xsi:type="dcterms:W3CDTF">2011-09-14T23:22:57Z</dcterms:created>
  <dcterms:modified xsi:type="dcterms:W3CDTF">2012-09-24T11:30:06Z</dcterms:modified>
</cp:coreProperties>
</file>